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5555751"/>
              </p:ext>
            </p:extLst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Remember, no REF’s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start box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pointed in a safe direction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40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16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Start box is NOT part of the shooting area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16BA0F5-9CE2-4F8D-8828-94CBC7058F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07970"/>
            <a:ext cx="7002646" cy="430703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60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2019-05-21T18:49:39Z</dcterms:modified>
  <cp:category>Shooting</cp:category>
</cp:coreProperties>
</file>

<file path=docProps/thumbnail.jpeg>
</file>